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94DD6-11AB-45EE-86E8-49679859449B}" type="datetimeFigureOut">
              <a:rPr lang="es-CL" smtClean="0"/>
              <a:t>03-05-2020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48AC877-F0D3-4102-A8B9-B5833F7FA821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600200"/>
          </a:xfrm>
        </p:spPr>
        <p:txBody>
          <a:bodyPr/>
          <a:lstStyle/>
          <a:p>
            <a:r>
              <a:rPr lang="es-CL" b="1" dirty="0" smtClean="0"/>
              <a:t>Asignatura: Música</a:t>
            </a:r>
            <a:br>
              <a:rPr lang="es-CL" b="1" dirty="0" smtClean="0"/>
            </a:br>
            <a:r>
              <a:rPr lang="es-CL" b="1" dirty="0" smtClean="0"/>
              <a:t>Profesora: Francisca Piña Godoy</a:t>
            </a:r>
            <a:endParaRPr lang="es-CL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Sonidos de la vida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668" y="3140968"/>
            <a:ext cx="2771775" cy="164782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78" b="98667" l="4000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6449">
            <a:off x="1685391" y="1672715"/>
            <a:ext cx="885958" cy="885958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778" b="98667" l="4000" r="90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8771" flipH="1">
            <a:off x="6544715" y="1665961"/>
            <a:ext cx="946051" cy="94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88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916832"/>
            <a:ext cx="7772400" cy="3886944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¿haz notado que la mayoría de las familias tienen canciones para recordar momentos importantes?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Esto ocurre por la emoción  que atribuimos a una canción en un momento determinado, ya sea porque la música nos provoca algo en el cuerpo o porque la letra de la canción se acomoda a lo que pensamos en ese entonces.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67" b="94667" l="15500" r="90000">
                        <a14:foregroundMark x1="54000" y1="21667" x2="54000" y2="21667"/>
                        <a14:foregroundMark x1="40333" y1="15000" x2="40333" y2="15000"/>
                        <a14:foregroundMark x1="40667" y1="9667" x2="40667" y2="9667"/>
                        <a14:foregroundMark x1="48667" y1="19667" x2="48667" y2="19667"/>
                        <a14:foregroundMark x1="39500" y1="10000" x2="39500" y2="10000"/>
                        <a14:foregroundMark x1="54167" y1="15333" x2="54167" y2="15333"/>
                        <a14:foregroundMark x1="54000" y1="18667" x2="54000" y2="18667"/>
                        <a14:foregroundMark x1="54667" y1="18333" x2="54667" y2="18333"/>
                        <a14:foregroundMark x1="50000" y1="16333" x2="50000" y2="16333"/>
                        <a14:foregroundMark x1="50000" y1="14000" x2="50000" y2="14000"/>
                        <a14:foregroundMark x1="48333" y1="17333" x2="48333" y2="17333"/>
                        <a14:foregroundMark x1="48000" y1="24333" x2="48000" y2="24333"/>
                        <a14:foregroundMark x1="50500" y1="27667" x2="50500" y2="27667"/>
                        <a14:foregroundMark x1="53333" y1="29000" x2="53333" y2="29000"/>
                        <a14:foregroundMark x1="52333" y1="27667" x2="52333" y2="27667"/>
                        <a14:foregroundMark x1="45500" y1="17667" x2="45500" y2="17667"/>
                        <a14:foregroundMark x1="25000" y1="57667" x2="25000" y2="57667"/>
                        <a14:foregroundMark x1="24833" y1="50333" x2="24833" y2="50333"/>
                        <a14:foregroundMark x1="44667" y1="16667" x2="44667" y2="16667"/>
                        <a14:foregroundMark x1="43667" y1="15667" x2="43667" y2="15667"/>
                        <a14:foregroundMark x1="42667" y1="17000" x2="42667" y2="17000"/>
                        <a14:foregroundMark x1="42667" y1="15000" x2="42667" y2="15000"/>
                        <a14:backgroundMark x1="18000" y1="45000" x2="18000" y2="45000"/>
                        <a14:backgroundMark x1="18667" y1="44333" x2="19333" y2="43333"/>
                        <a14:backgroundMark x1="21167" y1="42667" x2="38333" y2="4667"/>
                        <a14:backgroundMark x1="21333" y1="43333" x2="16667" y2="52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46" y="4365104"/>
            <a:ext cx="4585692" cy="2292846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07504" y="836712"/>
            <a:ext cx="894185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La importancia de tu historia musical</a:t>
            </a:r>
            <a:endParaRPr lang="es-CL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335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La música te puede ayudar a conocer y comprender tu identidad, tu cultura, de dónde vienes y cómo es tu familia. </a:t>
            </a:r>
            <a:br>
              <a:rPr lang="es-CL" dirty="0" smtClean="0"/>
            </a:br>
            <a:r>
              <a:rPr lang="es-CL" dirty="0" smtClean="0"/>
              <a:t>Todas las familias son distintas, por ende todas las familias tienen una identidad distinta.</a:t>
            </a:r>
            <a:br>
              <a:rPr lang="es-CL" dirty="0" smtClean="0"/>
            </a:br>
            <a:r>
              <a:rPr lang="es-CL" dirty="0" smtClean="0"/>
              <a:t>A </a:t>
            </a:r>
            <a:r>
              <a:rPr lang="es-CL" dirty="0"/>
              <a:t>veces las familias se componen de mamá, papá e hijos, en otras ocasiones son los abuelos y sus </a:t>
            </a:r>
            <a:r>
              <a:rPr lang="es-CL" dirty="0" smtClean="0"/>
              <a:t>nietos o también </a:t>
            </a:r>
            <a:r>
              <a:rPr lang="es-CL" dirty="0"/>
              <a:t>están solo los hermanos</a:t>
            </a:r>
            <a:r>
              <a:rPr lang="es-CL" dirty="0" smtClean="0"/>
              <a:t>. 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2915816" y="692696"/>
            <a:ext cx="30989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Identidad</a:t>
            </a:r>
            <a:endParaRPr lang="es-C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653136"/>
            <a:ext cx="1892525" cy="161883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738072"/>
            <a:ext cx="1754184" cy="1544018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776" b="87245" l="7449" r="93367">
                        <a14:foregroundMark x1="46327" y1="46735" x2="46327" y2="46735"/>
                        <a14:foregroundMark x1="39286" y1="43980" x2="39286" y2="43980"/>
                        <a14:foregroundMark x1="44694" y1="26837" x2="44694" y2="26837"/>
                        <a14:foregroundMark x1="21531" y1="38878" x2="21531" y2="38878"/>
                        <a14:foregroundMark x1="22857" y1="45612" x2="22857" y2="45612"/>
                        <a14:foregroundMark x1="21224" y1="60918" x2="21224" y2="60918"/>
                        <a14:foregroundMark x1="44694" y1="62857" x2="44694" y2="62857"/>
                        <a14:foregroundMark x1="26735" y1="70204" x2="26735" y2="70204"/>
                        <a14:foregroundMark x1="49082" y1="62857" x2="49082" y2="62857"/>
                        <a14:foregroundMark x1="49694" y1="56837" x2="49694" y2="56837"/>
                        <a14:foregroundMark x1="18673" y1="66633" x2="18673" y2="66633"/>
                        <a14:foregroundMark x1="10816" y1="58163" x2="10816" y2="58163"/>
                        <a14:foregroundMark x1="16633" y1="56531" x2="16633" y2="56531"/>
                        <a14:foregroundMark x1="17245" y1="83980" x2="17245" y2="83980"/>
                        <a14:foregroundMark x1="25102" y1="83571" x2="25102" y2="83571"/>
                        <a14:foregroundMark x1="42755" y1="84694" x2="42755" y2="84694"/>
                        <a14:foregroundMark x1="72857" y1="83163" x2="72857" y2="83163"/>
                        <a14:foregroundMark x1="81020" y1="83061" x2="81020" y2="83061"/>
                        <a14:foregroundMark x1="48673" y1="69694" x2="48673" y2="69694"/>
                        <a14:foregroundMark x1="72653" y1="80816" x2="72653" y2="80816"/>
                        <a14:foregroundMark x1="81939" y1="80306" x2="81939" y2="803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128"/>
          <a:stretch/>
        </p:blipFill>
        <p:spPr>
          <a:xfrm>
            <a:off x="827584" y="4479657"/>
            <a:ext cx="2345298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19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Si </a:t>
            </a:r>
            <a:r>
              <a:rPr lang="es-CL" dirty="0"/>
              <a:t>alguien te pregunta por la música que escucha tu abuelo, o la música que escucha tu mamá, ¿podrías responderle?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7544" y="501652"/>
            <a:ext cx="84625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Importancia de tu historia musical</a:t>
            </a:r>
            <a:endParaRPr lang="es-CL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924944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7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1807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</TotalTime>
  <Words>35</Words>
  <Application>Microsoft Office PowerPoint</Application>
  <PresentationFormat>Presentación en pantalla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Franklin Gothic Book</vt:lpstr>
      <vt:lpstr>Perpetua</vt:lpstr>
      <vt:lpstr>Wingdings 2</vt:lpstr>
      <vt:lpstr>Equidad</vt:lpstr>
      <vt:lpstr>Sonidos de la vida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Sonidos de la vida</dc:title>
  <dc:creator>panxa</dc:creator>
  <cp:lastModifiedBy>Usuario de Windows</cp:lastModifiedBy>
  <cp:revision>8</cp:revision>
  <dcterms:created xsi:type="dcterms:W3CDTF">2020-04-29T16:58:37Z</dcterms:created>
  <dcterms:modified xsi:type="dcterms:W3CDTF">2020-05-04T03:26:23Z</dcterms:modified>
</cp:coreProperties>
</file>